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625830-21ED-4FE3-848A-4B99689D45EC}" v="1817" dt="2021-02-18T22:02:50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C5CCCE-8C63-4015-9FF1-3DC5A7ABB68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C5472D33-C743-4866-AB12-28CF907C10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2D platformer</a:t>
          </a:r>
        </a:p>
      </dgm:t>
    </dgm:pt>
    <dgm:pt modelId="{5B2BBCFC-58E0-4350-A0C8-AAFA580B2A7B}" type="parTrans" cxnId="{D2FAEB3A-5DBA-4086-BD4A-469E6EBE000C}">
      <dgm:prSet/>
      <dgm:spPr/>
      <dgm:t>
        <a:bodyPr/>
        <a:lstStyle/>
        <a:p>
          <a:endParaRPr lang="en-US"/>
        </a:p>
      </dgm:t>
    </dgm:pt>
    <dgm:pt modelId="{1BFECE56-9199-4FCA-BA96-8360D7CD84EF}" type="sibTrans" cxnId="{D2FAEB3A-5DBA-4086-BD4A-469E6EBE00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425B62A-F3E9-40C4-8821-F3F37950E6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8-bit art style</a:t>
          </a:r>
        </a:p>
      </dgm:t>
    </dgm:pt>
    <dgm:pt modelId="{BB801CF2-ECC8-48E6-A373-E55B55C9291F}" type="parTrans" cxnId="{F6B23D62-F0CC-4B68-AAF4-E0944BB6838C}">
      <dgm:prSet/>
      <dgm:spPr/>
      <dgm:t>
        <a:bodyPr/>
        <a:lstStyle/>
        <a:p>
          <a:endParaRPr lang="en-US"/>
        </a:p>
      </dgm:t>
    </dgm:pt>
    <dgm:pt modelId="{B7B21DE8-0DEF-43E0-8970-65405BF03F80}" type="sibTrans" cxnId="{F6B23D62-F0CC-4B68-AAF4-E0944BB6838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B9C3ED8-390B-4AD9-A294-D7E8810EF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Stage based level design</a:t>
          </a:r>
        </a:p>
      </dgm:t>
    </dgm:pt>
    <dgm:pt modelId="{2DD98359-6A95-458A-B464-2D36707B6FA1}" type="parTrans" cxnId="{C30E6660-28BB-4762-9B6B-3387AE333FA5}">
      <dgm:prSet/>
      <dgm:spPr/>
      <dgm:t>
        <a:bodyPr/>
        <a:lstStyle/>
        <a:p>
          <a:endParaRPr lang="en-US"/>
        </a:p>
      </dgm:t>
    </dgm:pt>
    <dgm:pt modelId="{1B1C190B-0559-45F5-A194-E01B9E9503D4}" type="sibTrans" cxnId="{C30E6660-28BB-4762-9B6B-3387AE333F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149CFF-4080-4722-95C8-C61578A44E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trials</a:t>
          </a:r>
        </a:p>
      </dgm:t>
    </dgm:pt>
    <dgm:pt modelId="{20DFF771-26B2-4B19-AB2B-1C2F435E7648}" type="parTrans" cxnId="{FF01CA46-476D-437B-B5F4-8FA04C1E06B5}">
      <dgm:prSet/>
      <dgm:spPr/>
      <dgm:t>
        <a:bodyPr/>
        <a:lstStyle/>
        <a:p>
          <a:endParaRPr lang="en-US"/>
        </a:p>
      </dgm:t>
    </dgm:pt>
    <dgm:pt modelId="{D2879B12-8227-41C0-AA0F-341C65124E36}" type="sibTrans" cxnId="{FF01CA46-476D-437B-B5F4-8FA04C1E06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3CD304-0BEB-4E9D-B777-56AF84B519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Rewards for Ranks</a:t>
          </a:r>
        </a:p>
      </dgm:t>
    </dgm:pt>
    <dgm:pt modelId="{2251DA9A-C285-4F69-913B-DC912DA3102F}" type="parTrans" cxnId="{BF4202A6-2F19-4FE3-BAE7-8CEDA8099840}">
      <dgm:prSet/>
      <dgm:spPr/>
      <dgm:t>
        <a:bodyPr/>
        <a:lstStyle/>
        <a:p>
          <a:endParaRPr lang="en-US"/>
        </a:p>
      </dgm:t>
    </dgm:pt>
    <dgm:pt modelId="{6F93301A-DD48-47A9-8CB4-3BBF7D32F1CF}" type="sibTrans" cxnId="{BF4202A6-2F19-4FE3-BAE7-8CEDA8099840}">
      <dgm:prSet/>
      <dgm:spPr/>
      <dgm:t>
        <a:bodyPr/>
        <a:lstStyle/>
        <a:p>
          <a:endParaRPr lang="en-US"/>
        </a:p>
      </dgm:t>
    </dgm:pt>
    <dgm:pt modelId="{96082767-44F7-46B4-9FBA-A7F005ECBF2B}" type="pres">
      <dgm:prSet presAssocID="{33C5CCCE-8C63-4015-9FF1-3DC5A7ABB684}" presName="root" presStyleCnt="0">
        <dgm:presLayoutVars>
          <dgm:dir/>
          <dgm:resizeHandles val="exact"/>
        </dgm:presLayoutVars>
      </dgm:prSet>
      <dgm:spPr/>
    </dgm:pt>
    <dgm:pt modelId="{5BF24AA6-9B45-4C93-8423-BA18AF742F0D}" type="pres">
      <dgm:prSet presAssocID="{33C5CCCE-8C63-4015-9FF1-3DC5A7ABB684}" presName="container" presStyleCnt="0">
        <dgm:presLayoutVars>
          <dgm:dir/>
          <dgm:resizeHandles val="exact"/>
        </dgm:presLayoutVars>
      </dgm:prSet>
      <dgm:spPr/>
    </dgm:pt>
    <dgm:pt modelId="{84992A59-B3D8-4CEF-ADBE-B5ED5F142DB6}" type="pres">
      <dgm:prSet presAssocID="{C5472D33-C743-4866-AB12-28CF907C1009}" presName="compNode" presStyleCnt="0"/>
      <dgm:spPr/>
    </dgm:pt>
    <dgm:pt modelId="{1C2586F5-89FD-4F16-904D-32065B2F931B}" type="pres">
      <dgm:prSet presAssocID="{C5472D33-C743-4866-AB12-28CF907C1009}" presName="iconBgRect" presStyleLbl="bgShp" presStyleIdx="0" presStyleCnt="5"/>
      <dgm:spPr/>
    </dgm:pt>
    <dgm:pt modelId="{C2CC1593-1321-4A83-8646-D7CBD5563A57}" type="pres">
      <dgm:prSet presAssocID="{C5472D33-C743-4866-AB12-28CF907C100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44106A-EF83-4AC5-8528-D757A291AF9A}" type="pres">
      <dgm:prSet presAssocID="{C5472D33-C743-4866-AB12-28CF907C1009}" presName="spaceRect" presStyleCnt="0"/>
      <dgm:spPr/>
    </dgm:pt>
    <dgm:pt modelId="{0DF9FDB7-6D3F-4760-99D2-E9EE87D43D85}" type="pres">
      <dgm:prSet presAssocID="{C5472D33-C743-4866-AB12-28CF907C1009}" presName="textRect" presStyleLbl="revTx" presStyleIdx="0" presStyleCnt="5">
        <dgm:presLayoutVars>
          <dgm:chMax val="1"/>
          <dgm:chPref val="1"/>
        </dgm:presLayoutVars>
      </dgm:prSet>
      <dgm:spPr/>
    </dgm:pt>
    <dgm:pt modelId="{C8017001-ABAF-4EB8-8782-831C6DA0918D}" type="pres">
      <dgm:prSet presAssocID="{1BFECE56-9199-4FCA-BA96-8360D7CD84EF}" presName="sibTrans" presStyleLbl="sibTrans2D1" presStyleIdx="0" presStyleCnt="0"/>
      <dgm:spPr/>
    </dgm:pt>
    <dgm:pt modelId="{37C434C9-52EB-4194-8AA4-20AD19B54F7D}" type="pres">
      <dgm:prSet presAssocID="{8425B62A-F3E9-40C4-8821-F3F37950E683}" presName="compNode" presStyleCnt="0"/>
      <dgm:spPr/>
    </dgm:pt>
    <dgm:pt modelId="{E615F56F-6BC6-4679-96E1-3F42342E8DA9}" type="pres">
      <dgm:prSet presAssocID="{8425B62A-F3E9-40C4-8821-F3F37950E683}" presName="iconBgRect" presStyleLbl="bgShp" presStyleIdx="1" presStyleCnt="5"/>
      <dgm:spPr/>
    </dgm:pt>
    <dgm:pt modelId="{43754C9B-C498-4D69-A413-5EBF844D9955}" type="pres">
      <dgm:prSet presAssocID="{8425B62A-F3E9-40C4-8821-F3F37950E68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861638B4-EB4C-4252-A84E-BF13E31CB613}" type="pres">
      <dgm:prSet presAssocID="{8425B62A-F3E9-40C4-8821-F3F37950E683}" presName="spaceRect" presStyleCnt="0"/>
      <dgm:spPr/>
    </dgm:pt>
    <dgm:pt modelId="{F4BC7E00-F769-443B-A479-B6FE10C852C4}" type="pres">
      <dgm:prSet presAssocID="{8425B62A-F3E9-40C4-8821-F3F37950E683}" presName="textRect" presStyleLbl="revTx" presStyleIdx="1" presStyleCnt="5">
        <dgm:presLayoutVars>
          <dgm:chMax val="1"/>
          <dgm:chPref val="1"/>
        </dgm:presLayoutVars>
      </dgm:prSet>
      <dgm:spPr/>
    </dgm:pt>
    <dgm:pt modelId="{0C397E88-672B-489E-B440-8BD2C63FBB77}" type="pres">
      <dgm:prSet presAssocID="{B7B21DE8-0DEF-43E0-8970-65405BF03F80}" presName="sibTrans" presStyleLbl="sibTrans2D1" presStyleIdx="0" presStyleCnt="0"/>
      <dgm:spPr/>
    </dgm:pt>
    <dgm:pt modelId="{357E2593-A905-4E08-BB63-502E4E41055B}" type="pres">
      <dgm:prSet presAssocID="{2B9C3ED8-390B-4AD9-A294-D7E8810EF7BE}" presName="compNode" presStyleCnt="0"/>
      <dgm:spPr/>
    </dgm:pt>
    <dgm:pt modelId="{A24DA0FC-DF9F-400E-B734-8A84A7B4158E}" type="pres">
      <dgm:prSet presAssocID="{2B9C3ED8-390B-4AD9-A294-D7E8810EF7BE}" presName="iconBgRect" presStyleLbl="bgShp" presStyleIdx="2" presStyleCnt="5"/>
      <dgm:spPr/>
    </dgm:pt>
    <dgm:pt modelId="{2EC7D27D-E8E2-4C4B-B1AF-69F0846DA4F3}" type="pres">
      <dgm:prSet presAssocID="{2B9C3ED8-390B-4AD9-A294-D7E8810EF7B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07F262A-AE21-46AE-9B26-D0FA8E8D4CAE}" type="pres">
      <dgm:prSet presAssocID="{2B9C3ED8-390B-4AD9-A294-D7E8810EF7BE}" presName="spaceRect" presStyleCnt="0"/>
      <dgm:spPr/>
    </dgm:pt>
    <dgm:pt modelId="{FF12D15C-CAA4-462A-BFDB-82D55420D464}" type="pres">
      <dgm:prSet presAssocID="{2B9C3ED8-390B-4AD9-A294-D7E8810EF7BE}" presName="textRect" presStyleLbl="revTx" presStyleIdx="2" presStyleCnt="5">
        <dgm:presLayoutVars>
          <dgm:chMax val="1"/>
          <dgm:chPref val="1"/>
        </dgm:presLayoutVars>
      </dgm:prSet>
      <dgm:spPr/>
    </dgm:pt>
    <dgm:pt modelId="{32C73C51-A44F-4FFD-B975-9FCDA6A8BF4E}" type="pres">
      <dgm:prSet presAssocID="{1B1C190B-0559-45F5-A194-E01B9E9503D4}" presName="sibTrans" presStyleLbl="sibTrans2D1" presStyleIdx="0" presStyleCnt="0"/>
      <dgm:spPr/>
    </dgm:pt>
    <dgm:pt modelId="{EA4CD0C9-6EC8-440E-BF72-06AB5587AC8A}" type="pres">
      <dgm:prSet presAssocID="{9D149CFF-4080-4722-95C8-C61578A44E69}" presName="compNode" presStyleCnt="0"/>
      <dgm:spPr/>
    </dgm:pt>
    <dgm:pt modelId="{19241D2B-A0E0-4662-B62F-1DA70D34A1CD}" type="pres">
      <dgm:prSet presAssocID="{9D149CFF-4080-4722-95C8-C61578A44E69}" presName="iconBgRect" presStyleLbl="bgShp" presStyleIdx="3" presStyleCnt="5"/>
      <dgm:spPr/>
    </dgm:pt>
    <dgm:pt modelId="{676696B6-62AC-49BF-A9FF-A4EC5D3FA357}" type="pres">
      <dgm:prSet presAssocID="{9D149CFF-4080-4722-95C8-C61578A44E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5F62585-545E-4E47-BD84-91BED25C10D8}" type="pres">
      <dgm:prSet presAssocID="{9D149CFF-4080-4722-95C8-C61578A44E69}" presName="spaceRect" presStyleCnt="0"/>
      <dgm:spPr/>
    </dgm:pt>
    <dgm:pt modelId="{F8F2CE7F-40E5-4840-A0CC-01965FC4AB91}" type="pres">
      <dgm:prSet presAssocID="{9D149CFF-4080-4722-95C8-C61578A44E69}" presName="textRect" presStyleLbl="revTx" presStyleIdx="3" presStyleCnt="5">
        <dgm:presLayoutVars>
          <dgm:chMax val="1"/>
          <dgm:chPref val="1"/>
        </dgm:presLayoutVars>
      </dgm:prSet>
      <dgm:spPr/>
    </dgm:pt>
    <dgm:pt modelId="{CBFD3B78-6FFE-47D4-97B7-38FCECE470C4}" type="pres">
      <dgm:prSet presAssocID="{D2879B12-8227-41C0-AA0F-341C65124E36}" presName="sibTrans" presStyleLbl="sibTrans2D1" presStyleIdx="0" presStyleCnt="0"/>
      <dgm:spPr/>
    </dgm:pt>
    <dgm:pt modelId="{C85E0488-58D7-47F9-A7B4-576B348117F8}" type="pres">
      <dgm:prSet presAssocID="{CF3CD304-0BEB-4E9D-B777-56AF84B519B4}" presName="compNode" presStyleCnt="0"/>
      <dgm:spPr/>
    </dgm:pt>
    <dgm:pt modelId="{ABD8E99D-5831-4B78-8BBD-E6FDC3EEA3D5}" type="pres">
      <dgm:prSet presAssocID="{CF3CD304-0BEB-4E9D-B777-56AF84B519B4}" presName="iconBgRect" presStyleLbl="bgShp" presStyleIdx="4" presStyleCnt="5"/>
      <dgm:spPr/>
    </dgm:pt>
    <dgm:pt modelId="{97015DEC-E59D-4AB8-BBB1-7051CB2AC72C}" type="pres">
      <dgm:prSet presAssocID="{CF3CD304-0BEB-4E9D-B777-56AF84B519B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7AB279AC-1A1E-4892-87AA-CCF86B73FB6B}" type="pres">
      <dgm:prSet presAssocID="{CF3CD304-0BEB-4E9D-B777-56AF84B519B4}" presName="spaceRect" presStyleCnt="0"/>
      <dgm:spPr/>
    </dgm:pt>
    <dgm:pt modelId="{95B77DFD-D6AE-4262-99B9-4C9E5BB39195}" type="pres">
      <dgm:prSet presAssocID="{CF3CD304-0BEB-4E9D-B777-56AF84B519B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91F1410-7877-44C1-B0FB-C7C9953FA879}" type="presOf" srcId="{C5472D33-C743-4866-AB12-28CF907C1009}" destId="{0DF9FDB7-6D3F-4760-99D2-E9EE87D43D85}" srcOrd="0" destOrd="0" presId="urn:microsoft.com/office/officeart/2018/2/layout/IconCircleList"/>
    <dgm:cxn modelId="{F8CA891B-690C-4413-A9A1-BD088957CDD3}" type="presOf" srcId="{D2879B12-8227-41C0-AA0F-341C65124E36}" destId="{CBFD3B78-6FFE-47D4-97B7-38FCECE470C4}" srcOrd="0" destOrd="0" presId="urn:microsoft.com/office/officeart/2018/2/layout/IconCircleList"/>
    <dgm:cxn modelId="{D2FAEB3A-5DBA-4086-BD4A-469E6EBE000C}" srcId="{33C5CCCE-8C63-4015-9FF1-3DC5A7ABB684}" destId="{C5472D33-C743-4866-AB12-28CF907C1009}" srcOrd="0" destOrd="0" parTransId="{5B2BBCFC-58E0-4350-A0C8-AAFA580B2A7B}" sibTransId="{1BFECE56-9199-4FCA-BA96-8360D7CD84EF}"/>
    <dgm:cxn modelId="{C30E6660-28BB-4762-9B6B-3387AE333FA5}" srcId="{33C5CCCE-8C63-4015-9FF1-3DC5A7ABB684}" destId="{2B9C3ED8-390B-4AD9-A294-D7E8810EF7BE}" srcOrd="2" destOrd="0" parTransId="{2DD98359-6A95-458A-B464-2D36707B6FA1}" sibTransId="{1B1C190B-0559-45F5-A194-E01B9E9503D4}"/>
    <dgm:cxn modelId="{F6B23D62-F0CC-4B68-AAF4-E0944BB6838C}" srcId="{33C5CCCE-8C63-4015-9FF1-3DC5A7ABB684}" destId="{8425B62A-F3E9-40C4-8821-F3F37950E683}" srcOrd="1" destOrd="0" parTransId="{BB801CF2-ECC8-48E6-A373-E55B55C9291F}" sibTransId="{B7B21DE8-0DEF-43E0-8970-65405BF03F80}"/>
    <dgm:cxn modelId="{7D0BAE66-7455-4BB2-A387-83EF0921C6CC}" type="presOf" srcId="{8425B62A-F3E9-40C4-8821-F3F37950E683}" destId="{F4BC7E00-F769-443B-A479-B6FE10C852C4}" srcOrd="0" destOrd="0" presId="urn:microsoft.com/office/officeart/2018/2/layout/IconCircleList"/>
    <dgm:cxn modelId="{FF01CA46-476D-437B-B5F4-8FA04C1E06B5}" srcId="{33C5CCCE-8C63-4015-9FF1-3DC5A7ABB684}" destId="{9D149CFF-4080-4722-95C8-C61578A44E69}" srcOrd="3" destOrd="0" parTransId="{20DFF771-26B2-4B19-AB2B-1C2F435E7648}" sibTransId="{D2879B12-8227-41C0-AA0F-341C65124E36}"/>
    <dgm:cxn modelId="{BE5A8A8E-C87C-475A-984A-E137E3C53927}" type="presOf" srcId="{B7B21DE8-0DEF-43E0-8970-65405BF03F80}" destId="{0C397E88-672B-489E-B440-8BD2C63FBB77}" srcOrd="0" destOrd="0" presId="urn:microsoft.com/office/officeart/2018/2/layout/IconCircleList"/>
    <dgm:cxn modelId="{6A0F499C-4649-49FC-BEA2-F67E098FD8E9}" type="presOf" srcId="{2B9C3ED8-390B-4AD9-A294-D7E8810EF7BE}" destId="{FF12D15C-CAA4-462A-BFDB-82D55420D464}" srcOrd="0" destOrd="0" presId="urn:microsoft.com/office/officeart/2018/2/layout/IconCircleList"/>
    <dgm:cxn modelId="{465FEA9D-692B-470D-BDA6-DB3D9013C202}" type="presOf" srcId="{1BFECE56-9199-4FCA-BA96-8360D7CD84EF}" destId="{C8017001-ABAF-4EB8-8782-831C6DA0918D}" srcOrd="0" destOrd="0" presId="urn:microsoft.com/office/officeart/2018/2/layout/IconCircleList"/>
    <dgm:cxn modelId="{BF4202A6-2F19-4FE3-BAE7-8CEDA8099840}" srcId="{33C5CCCE-8C63-4015-9FF1-3DC5A7ABB684}" destId="{CF3CD304-0BEB-4E9D-B777-56AF84B519B4}" srcOrd="4" destOrd="0" parTransId="{2251DA9A-C285-4F69-913B-DC912DA3102F}" sibTransId="{6F93301A-DD48-47A9-8CB4-3BBF7D32F1CF}"/>
    <dgm:cxn modelId="{854335A7-1923-4436-82CA-D33A9F8D6511}" type="presOf" srcId="{33C5CCCE-8C63-4015-9FF1-3DC5A7ABB684}" destId="{96082767-44F7-46B4-9FBA-A7F005ECBF2B}" srcOrd="0" destOrd="0" presId="urn:microsoft.com/office/officeart/2018/2/layout/IconCircleList"/>
    <dgm:cxn modelId="{17C165BD-AAC7-42AC-B402-DD74B3F69EAE}" type="presOf" srcId="{1B1C190B-0559-45F5-A194-E01B9E9503D4}" destId="{32C73C51-A44F-4FFD-B975-9FCDA6A8BF4E}" srcOrd="0" destOrd="0" presId="urn:microsoft.com/office/officeart/2018/2/layout/IconCircleList"/>
    <dgm:cxn modelId="{B4066BDA-4115-4B46-9B33-C9914334260B}" type="presOf" srcId="{CF3CD304-0BEB-4E9D-B777-56AF84B519B4}" destId="{95B77DFD-D6AE-4262-99B9-4C9E5BB39195}" srcOrd="0" destOrd="0" presId="urn:microsoft.com/office/officeart/2018/2/layout/IconCircleList"/>
    <dgm:cxn modelId="{AF025CFF-B1BD-475E-A30F-2DCC52A04755}" type="presOf" srcId="{9D149CFF-4080-4722-95C8-C61578A44E69}" destId="{F8F2CE7F-40E5-4840-A0CC-01965FC4AB91}" srcOrd="0" destOrd="0" presId="urn:microsoft.com/office/officeart/2018/2/layout/IconCircleList"/>
    <dgm:cxn modelId="{9BA43D13-3918-4CF1-9F59-A8821E4B7A36}" type="presParOf" srcId="{96082767-44F7-46B4-9FBA-A7F005ECBF2B}" destId="{5BF24AA6-9B45-4C93-8423-BA18AF742F0D}" srcOrd="0" destOrd="0" presId="urn:microsoft.com/office/officeart/2018/2/layout/IconCircleList"/>
    <dgm:cxn modelId="{441374B4-A856-4CF3-B1D3-5B1A18FA8172}" type="presParOf" srcId="{5BF24AA6-9B45-4C93-8423-BA18AF742F0D}" destId="{84992A59-B3D8-4CEF-ADBE-B5ED5F142DB6}" srcOrd="0" destOrd="0" presId="urn:microsoft.com/office/officeart/2018/2/layout/IconCircleList"/>
    <dgm:cxn modelId="{9AA933AC-9D54-45E5-AAA2-E67BD044F644}" type="presParOf" srcId="{84992A59-B3D8-4CEF-ADBE-B5ED5F142DB6}" destId="{1C2586F5-89FD-4F16-904D-32065B2F931B}" srcOrd="0" destOrd="0" presId="urn:microsoft.com/office/officeart/2018/2/layout/IconCircleList"/>
    <dgm:cxn modelId="{0C7296D8-50AE-423A-8C7F-1BAC51411B47}" type="presParOf" srcId="{84992A59-B3D8-4CEF-ADBE-B5ED5F142DB6}" destId="{C2CC1593-1321-4A83-8646-D7CBD5563A57}" srcOrd="1" destOrd="0" presId="urn:microsoft.com/office/officeart/2018/2/layout/IconCircleList"/>
    <dgm:cxn modelId="{3DB5A052-0C96-4C5D-9405-594C4ED479D9}" type="presParOf" srcId="{84992A59-B3D8-4CEF-ADBE-B5ED5F142DB6}" destId="{B244106A-EF83-4AC5-8528-D757A291AF9A}" srcOrd="2" destOrd="0" presId="urn:microsoft.com/office/officeart/2018/2/layout/IconCircleList"/>
    <dgm:cxn modelId="{DB9C5413-74D0-4EA1-9B60-AF5445E0501E}" type="presParOf" srcId="{84992A59-B3D8-4CEF-ADBE-B5ED5F142DB6}" destId="{0DF9FDB7-6D3F-4760-99D2-E9EE87D43D85}" srcOrd="3" destOrd="0" presId="urn:microsoft.com/office/officeart/2018/2/layout/IconCircleList"/>
    <dgm:cxn modelId="{17CA61CF-CEDC-4070-A89C-D005E8C1DF91}" type="presParOf" srcId="{5BF24AA6-9B45-4C93-8423-BA18AF742F0D}" destId="{C8017001-ABAF-4EB8-8782-831C6DA0918D}" srcOrd="1" destOrd="0" presId="urn:microsoft.com/office/officeart/2018/2/layout/IconCircleList"/>
    <dgm:cxn modelId="{1375121F-604D-4A17-9A30-7473B1797352}" type="presParOf" srcId="{5BF24AA6-9B45-4C93-8423-BA18AF742F0D}" destId="{37C434C9-52EB-4194-8AA4-20AD19B54F7D}" srcOrd="2" destOrd="0" presId="urn:microsoft.com/office/officeart/2018/2/layout/IconCircleList"/>
    <dgm:cxn modelId="{7E0E1F26-81FA-48EE-89ED-5D99994A33E2}" type="presParOf" srcId="{37C434C9-52EB-4194-8AA4-20AD19B54F7D}" destId="{E615F56F-6BC6-4679-96E1-3F42342E8DA9}" srcOrd="0" destOrd="0" presId="urn:microsoft.com/office/officeart/2018/2/layout/IconCircleList"/>
    <dgm:cxn modelId="{0F11595C-8169-460F-9CAC-FA9C35AD1633}" type="presParOf" srcId="{37C434C9-52EB-4194-8AA4-20AD19B54F7D}" destId="{43754C9B-C498-4D69-A413-5EBF844D9955}" srcOrd="1" destOrd="0" presId="urn:microsoft.com/office/officeart/2018/2/layout/IconCircleList"/>
    <dgm:cxn modelId="{4DD39476-02BD-440B-BA2E-635C76D2BFE3}" type="presParOf" srcId="{37C434C9-52EB-4194-8AA4-20AD19B54F7D}" destId="{861638B4-EB4C-4252-A84E-BF13E31CB613}" srcOrd="2" destOrd="0" presId="urn:microsoft.com/office/officeart/2018/2/layout/IconCircleList"/>
    <dgm:cxn modelId="{A1E89E11-40A9-4FEE-80D9-D59819A3DC9F}" type="presParOf" srcId="{37C434C9-52EB-4194-8AA4-20AD19B54F7D}" destId="{F4BC7E00-F769-443B-A479-B6FE10C852C4}" srcOrd="3" destOrd="0" presId="urn:microsoft.com/office/officeart/2018/2/layout/IconCircleList"/>
    <dgm:cxn modelId="{97BEBB61-DAE1-4F61-A4FF-1FC0FA27A4E3}" type="presParOf" srcId="{5BF24AA6-9B45-4C93-8423-BA18AF742F0D}" destId="{0C397E88-672B-489E-B440-8BD2C63FBB77}" srcOrd="3" destOrd="0" presId="urn:microsoft.com/office/officeart/2018/2/layout/IconCircleList"/>
    <dgm:cxn modelId="{558FE103-2FA2-4F0D-9EB9-3554B3B78526}" type="presParOf" srcId="{5BF24AA6-9B45-4C93-8423-BA18AF742F0D}" destId="{357E2593-A905-4E08-BB63-502E4E41055B}" srcOrd="4" destOrd="0" presId="urn:microsoft.com/office/officeart/2018/2/layout/IconCircleList"/>
    <dgm:cxn modelId="{BA5E80E4-0B97-41B9-A625-CBC613096FFD}" type="presParOf" srcId="{357E2593-A905-4E08-BB63-502E4E41055B}" destId="{A24DA0FC-DF9F-400E-B734-8A84A7B4158E}" srcOrd="0" destOrd="0" presId="urn:microsoft.com/office/officeart/2018/2/layout/IconCircleList"/>
    <dgm:cxn modelId="{89650628-302A-4AAB-B5E2-C9BB653A0873}" type="presParOf" srcId="{357E2593-A905-4E08-BB63-502E4E41055B}" destId="{2EC7D27D-E8E2-4C4B-B1AF-69F0846DA4F3}" srcOrd="1" destOrd="0" presId="urn:microsoft.com/office/officeart/2018/2/layout/IconCircleList"/>
    <dgm:cxn modelId="{86C5F138-A740-4683-A0CD-23816B27A6D6}" type="presParOf" srcId="{357E2593-A905-4E08-BB63-502E4E41055B}" destId="{407F262A-AE21-46AE-9B26-D0FA8E8D4CAE}" srcOrd="2" destOrd="0" presId="urn:microsoft.com/office/officeart/2018/2/layout/IconCircleList"/>
    <dgm:cxn modelId="{D370B6B1-3554-4A56-85AA-ED7A8CCF8130}" type="presParOf" srcId="{357E2593-A905-4E08-BB63-502E4E41055B}" destId="{FF12D15C-CAA4-462A-BFDB-82D55420D464}" srcOrd="3" destOrd="0" presId="urn:microsoft.com/office/officeart/2018/2/layout/IconCircleList"/>
    <dgm:cxn modelId="{A712EBDE-C44C-470E-BEB9-C394357D7EA1}" type="presParOf" srcId="{5BF24AA6-9B45-4C93-8423-BA18AF742F0D}" destId="{32C73C51-A44F-4FFD-B975-9FCDA6A8BF4E}" srcOrd="5" destOrd="0" presId="urn:microsoft.com/office/officeart/2018/2/layout/IconCircleList"/>
    <dgm:cxn modelId="{384506A1-95E3-4696-8C0E-A13144BB49F7}" type="presParOf" srcId="{5BF24AA6-9B45-4C93-8423-BA18AF742F0D}" destId="{EA4CD0C9-6EC8-440E-BF72-06AB5587AC8A}" srcOrd="6" destOrd="0" presId="urn:microsoft.com/office/officeart/2018/2/layout/IconCircleList"/>
    <dgm:cxn modelId="{B8AC829D-9084-4088-B379-C14EF87CE696}" type="presParOf" srcId="{EA4CD0C9-6EC8-440E-BF72-06AB5587AC8A}" destId="{19241D2B-A0E0-4662-B62F-1DA70D34A1CD}" srcOrd="0" destOrd="0" presId="urn:microsoft.com/office/officeart/2018/2/layout/IconCircleList"/>
    <dgm:cxn modelId="{07CA1330-DF6E-428C-8A57-279A916886A6}" type="presParOf" srcId="{EA4CD0C9-6EC8-440E-BF72-06AB5587AC8A}" destId="{676696B6-62AC-49BF-A9FF-A4EC5D3FA357}" srcOrd="1" destOrd="0" presId="urn:microsoft.com/office/officeart/2018/2/layout/IconCircleList"/>
    <dgm:cxn modelId="{0E26C51B-BB87-4DE5-93B3-A46D33102DED}" type="presParOf" srcId="{EA4CD0C9-6EC8-440E-BF72-06AB5587AC8A}" destId="{45F62585-545E-4E47-BD84-91BED25C10D8}" srcOrd="2" destOrd="0" presId="urn:microsoft.com/office/officeart/2018/2/layout/IconCircleList"/>
    <dgm:cxn modelId="{13170B21-8F2F-4CC7-8498-608440C6F7D9}" type="presParOf" srcId="{EA4CD0C9-6EC8-440E-BF72-06AB5587AC8A}" destId="{F8F2CE7F-40E5-4840-A0CC-01965FC4AB91}" srcOrd="3" destOrd="0" presId="urn:microsoft.com/office/officeart/2018/2/layout/IconCircleList"/>
    <dgm:cxn modelId="{960E8900-4458-4E8E-B02B-8DC28A102401}" type="presParOf" srcId="{5BF24AA6-9B45-4C93-8423-BA18AF742F0D}" destId="{CBFD3B78-6FFE-47D4-97B7-38FCECE470C4}" srcOrd="7" destOrd="0" presId="urn:microsoft.com/office/officeart/2018/2/layout/IconCircleList"/>
    <dgm:cxn modelId="{B5F9B484-BD92-4031-B9ED-B58C56057376}" type="presParOf" srcId="{5BF24AA6-9B45-4C93-8423-BA18AF742F0D}" destId="{C85E0488-58D7-47F9-A7B4-576B348117F8}" srcOrd="8" destOrd="0" presId="urn:microsoft.com/office/officeart/2018/2/layout/IconCircleList"/>
    <dgm:cxn modelId="{C7DDC346-C3BF-4EF4-AC8A-A0154090C90D}" type="presParOf" srcId="{C85E0488-58D7-47F9-A7B4-576B348117F8}" destId="{ABD8E99D-5831-4B78-8BBD-E6FDC3EEA3D5}" srcOrd="0" destOrd="0" presId="urn:microsoft.com/office/officeart/2018/2/layout/IconCircleList"/>
    <dgm:cxn modelId="{077ED9D9-DD2C-40A3-A59E-0C3EFEB0F319}" type="presParOf" srcId="{C85E0488-58D7-47F9-A7B4-576B348117F8}" destId="{97015DEC-E59D-4AB8-BBB1-7051CB2AC72C}" srcOrd="1" destOrd="0" presId="urn:microsoft.com/office/officeart/2018/2/layout/IconCircleList"/>
    <dgm:cxn modelId="{F492E381-BDAE-4D89-AAF3-C2B4B9180DB9}" type="presParOf" srcId="{C85E0488-58D7-47F9-A7B4-576B348117F8}" destId="{7AB279AC-1A1E-4892-87AA-CCF86B73FB6B}" srcOrd="2" destOrd="0" presId="urn:microsoft.com/office/officeart/2018/2/layout/IconCircleList"/>
    <dgm:cxn modelId="{88EF5E5E-6139-4FCB-99BF-3090A370991F}" type="presParOf" srcId="{C85E0488-58D7-47F9-A7B4-576B348117F8}" destId="{95B77DFD-D6AE-4262-99B9-4C9E5BB3919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586F5-89FD-4F16-904D-32065B2F931B}">
      <dsp:nvSpPr>
        <dsp:cNvPr id="0" name=""/>
        <dsp:cNvSpPr/>
      </dsp:nvSpPr>
      <dsp:spPr>
        <a:xfrm>
          <a:off x="26416" y="99077"/>
          <a:ext cx="818931" cy="8189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C1593-1321-4A83-8646-D7CBD5563A57}">
      <dsp:nvSpPr>
        <dsp:cNvPr id="0" name=""/>
        <dsp:cNvSpPr/>
      </dsp:nvSpPr>
      <dsp:spPr>
        <a:xfrm>
          <a:off x="198391" y="271053"/>
          <a:ext cx="474980" cy="474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9FDB7-6D3F-4760-99D2-E9EE87D43D85}">
      <dsp:nvSpPr>
        <dsp:cNvPr id="0" name=""/>
        <dsp:cNvSpPr/>
      </dsp:nvSpPr>
      <dsp:spPr>
        <a:xfrm>
          <a:off x="1020832" y="99077"/>
          <a:ext cx="1930337" cy="818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2D platformer</a:t>
          </a:r>
        </a:p>
      </dsp:txBody>
      <dsp:txXfrm>
        <a:off x="1020832" y="99077"/>
        <a:ext cx="1930337" cy="818931"/>
      </dsp:txXfrm>
    </dsp:sp>
    <dsp:sp modelId="{E615F56F-6BC6-4679-96E1-3F42342E8DA9}">
      <dsp:nvSpPr>
        <dsp:cNvPr id="0" name=""/>
        <dsp:cNvSpPr/>
      </dsp:nvSpPr>
      <dsp:spPr>
        <a:xfrm>
          <a:off x="3287516" y="99077"/>
          <a:ext cx="818931" cy="8189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54C9B-C498-4D69-A413-5EBF844D9955}">
      <dsp:nvSpPr>
        <dsp:cNvPr id="0" name=""/>
        <dsp:cNvSpPr/>
      </dsp:nvSpPr>
      <dsp:spPr>
        <a:xfrm>
          <a:off x="3459492" y="271053"/>
          <a:ext cx="474980" cy="474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C7E00-F769-443B-A479-B6FE10C852C4}">
      <dsp:nvSpPr>
        <dsp:cNvPr id="0" name=""/>
        <dsp:cNvSpPr/>
      </dsp:nvSpPr>
      <dsp:spPr>
        <a:xfrm>
          <a:off x="4281933" y="99077"/>
          <a:ext cx="1930337" cy="818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8-bit art style</a:t>
          </a:r>
        </a:p>
      </dsp:txBody>
      <dsp:txXfrm>
        <a:off x="4281933" y="99077"/>
        <a:ext cx="1930337" cy="818931"/>
      </dsp:txXfrm>
    </dsp:sp>
    <dsp:sp modelId="{A24DA0FC-DF9F-400E-B734-8A84A7B4158E}">
      <dsp:nvSpPr>
        <dsp:cNvPr id="0" name=""/>
        <dsp:cNvSpPr/>
      </dsp:nvSpPr>
      <dsp:spPr>
        <a:xfrm>
          <a:off x="26416" y="1601859"/>
          <a:ext cx="818931" cy="8189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7D27D-E8E2-4C4B-B1AF-69F0846DA4F3}">
      <dsp:nvSpPr>
        <dsp:cNvPr id="0" name=""/>
        <dsp:cNvSpPr/>
      </dsp:nvSpPr>
      <dsp:spPr>
        <a:xfrm>
          <a:off x="198391" y="1773834"/>
          <a:ext cx="474980" cy="474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2D15C-CAA4-462A-BFDB-82D55420D464}">
      <dsp:nvSpPr>
        <dsp:cNvPr id="0" name=""/>
        <dsp:cNvSpPr/>
      </dsp:nvSpPr>
      <dsp:spPr>
        <a:xfrm>
          <a:off x="1020832" y="1601859"/>
          <a:ext cx="1930337" cy="818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Stage based level design</a:t>
          </a:r>
        </a:p>
      </dsp:txBody>
      <dsp:txXfrm>
        <a:off x="1020832" y="1601859"/>
        <a:ext cx="1930337" cy="818931"/>
      </dsp:txXfrm>
    </dsp:sp>
    <dsp:sp modelId="{19241D2B-A0E0-4662-B62F-1DA70D34A1CD}">
      <dsp:nvSpPr>
        <dsp:cNvPr id="0" name=""/>
        <dsp:cNvSpPr/>
      </dsp:nvSpPr>
      <dsp:spPr>
        <a:xfrm>
          <a:off x="3287516" y="1601859"/>
          <a:ext cx="818931" cy="8189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696B6-62AC-49BF-A9FF-A4EC5D3FA357}">
      <dsp:nvSpPr>
        <dsp:cNvPr id="0" name=""/>
        <dsp:cNvSpPr/>
      </dsp:nvSpPr>
      <dsp:spPr>
        <a:xfrm>
          <a:off x="3459492" y="1773834"/>
          <a:ext cx="474980" cy="4749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2CE7F-40E5-4840-A0CC-01965FC4AB91}">
      <dsp:nvSpPr>
        <dsp:cNvPr id="0" name=""/>
        <dsp:cNvSpPr/>
      </dsp:nvSpPr>
      <dsp:spPr>
        <a:xfrm>
          <a:off x="4281933" y="1601859"/>
          <a:ext cx="1930337" cy="818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Time trials</a:t>
          </a:r>
        </a:p>
      </dsp:txBody>
      <dsp:txXfrm>
        <a:off x="4281933" y="1601859"/>
        <a:ext cx="1930337" cy="818931"/>
      </dsp:txXfrm>
    </dsp:sp>
    <dsp:sp modelId="{ABD8E99D-5831-4B78-8BBD-E6FDC3EEA3D5}">
      <dsp:nvSpPr>
        <dsp:cNvPr id="0" name=""/>
        <dsp:cNvSpPr/>
      </dsp:nvSpPr>
      <dsp:spPr>
        <a:xfrm>
          <a:off x="26416" y="3104641"/>
          <a:ext cx="818931" cy="8189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15DEC-E59D-4AB8-BBB1-7051CB2AC72C}">
      <dsp:nvSpPr>
        <dsp:cNvPr id="0" name=""/>
        <dsp:cNvSpPr/>
      </dsp:nvSpPr>
      <dsp:spPr>
        <a:xfrm>
          <a:off x="198391" y="3276616"/>
          <a:ext cx="474980" cy="474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77DFD-D6AE-4262-99B9-4C9E5BB39195}">
      <dsp:nvSpPr>
        <dsp:cNvPr id="0" name=""/>
        <dsp:cNvSpPr/>
      </dsp:nvSpPr>
      <dsp:spPr>
        <a:xfrm>
          <a:off x="1020832" y="3104641"/>
          <a:ext cx="1930337" cy="818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Rewards for Ranks</a:t>
          </a:r>
        </a:p>
      </dsp:txBody>
      <dsp:txXfrm>
        <a:off x="1020832" y="3104641"/>
        <a:ext cx="1930337" cy="818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12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5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3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6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5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6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7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3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9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0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74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amebanana.com/maps/206934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banana.com/maps/212877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necraft.gamepedia.com/Difficul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eometric shapes on a wooden background">
            <a:extLst>
              <a:ext uri="{FF2B5EF4-FFF2-40B4-BE49-F238E27FC236}">
                <a16:creationId xmlns:a16="http://schemas.microsoft.com/office/drawing/2014/main" id="{74C8CA75-E1B6-4510-81A5-1B158129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96" b="-3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4880" y="3025587"/>
            <a:ext cx="3153720" cy="2985247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cs typeface="Calibri Light"/>
              </a:rPr>
              <a:t>CS4043 Games Modelling Design</a:t>
            </a:r>
            <a:endParaRPr lang="en-US" sz="37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37176" y="1116873"/>
            <a:ext cx="2521424" cy="1520669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1600">
                <a:cs typeface="Calibri"/>
              </a:rPr>
              <a:t>Week 4 Project</a:t>
            </a:r>
            <a:endParaRPr lang="en-US" sz="16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9BB36-5D33-4093-A654-CE556561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 dirty="0"/>
              <a:t>The idea</a:t>
            </a:r>
          </a:p>
        </p:txBody>
      </p:sp>
      <p:pic>
        <p:nvPicPr>
          <p:cNvPr id="43" name="Picture 4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928A724-B144-47FF-8759-A3A4CA245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639" r="32903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EDBAD4D1-7F7E-492F-B1F1-2EDBD4FDA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281162"/>
              </p:ext>
            </p:extLst>
          </p:nvPr>
        </p:nvGraphicFramePr>
        <p:xfrm>
          <a:off x="5146158" y="2301949"/>
          <a:ext cx="6238687" cy="4022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3D45AE77-B6C1-42CC-BE05-D481261FD081}"/>
              </a:ext>
            </a:extLst>
          </p:cNvPr>
          <p:cNvSpPr txBox="1"/>
          <p:nvPr/>
        </p:nvSpPr>
        <p:spPr>
          <a:xfrm>
            <a:off x="9958696" y="6657945"/>
            <a:ext cx="223330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101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5619A-4C92-463A-B644-B0C53A8A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/>
              <a:t>Genre and why?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8950834E-B1AF-4B65-ABDC-F5EC697AC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281" r="32804" b="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118B-A2F3-4F22-AF49-FBAEFF117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2D Platformer</a:t>
            </a:r>
          </a:p>
          <a:p>
            <a:pPr>
              <a:lnSpc>
                <a:spcPct val="90000"/>
              </a:lnSpc>
            </a:pPr>
            <a:r>
              <a:rPr lang="en-US" sz="2200"/>
              <a:t>Inspiration from Mario and Sonic franchises</a:t>
            </a:r>
          </a:p>
          <a:p>
            <a:pPr>
              <a:lnSpc>
                <a:spcPct val="90000"/>
              </a:lnSpc>
            </a:pPr>
            <a:r>
              <a:rPr lang="en-US" sz="2200"/>
              <a:t>Colaborations with Students Unions reduces cost of rewards</a:t>
            </a:r>
          </a:p>
          <a:p>
            <a:pPr>
              <a:lnSpc>
                <a:spcPct val="90000"/>
              </a:lnSpc>
            </a:pPr>
            <a:r>
              <a:rPr lang="en-US" sz="2200"/>
              <a:t>Better than instagram giveaways!</a:t>
            </a:r>
          </a:p>
          <a:p>
            <a:pPr>
              <a:lnSpc>
                <a:spcPct val="90000"/>
              </a:lnSpc>
            </a:pPr>
            <a:r>
              <a:rPr lang="en-US" sz="2200"/>
              <a:t>With a large player base – incentive for SUs to donate merch in return for advertising</a:t>
            </a:r>
          </a:p>
          <a:p>
            <a:pPr>
              <a:lnSpc>
                <a:spcPct val="90000"/>
              </a:lnSpc>
            </a:pPr>
            <a:r>
              <a:rPr lang="en-US" sz="2200"/>
              <a:t>128,000 students in Ireland</a:t>
            </a:r>
          </a:p>
          <a:p>
            <a:pPr>
              <a:lnSpc>
                <a:spcPct val="90000"/>
              </a:lnSpc>
            </a:pPr>
            <a:r>
              <a:rPr lang="en-US" sz="2200"/>
              <a:t>Niche</a:t>
            </a:r>
          </a:p>
          <a:p>
            <a:pPr>
              <a:lnSpc>
                <a:spcPct val="90000"/>
              </a:lnSpc>
            </a:pPr>
            <a:r>
              <a:rPr lang="en-US" sz="2200"/>
              <a:t>Can be produced by a small team - inexpensive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C18E8A-6162-499F-9909-5A7C36733DA4}"/>
              </a:ext>
            </a:extLst>
          </p:cNvPr>
          <p:cNvSpPr txBox="1"/>
          <p:nvPr/>
        </p:nvSpPr>
        <p:spPr>
          <a:xfrm>
            <a:off x="9958696" y="6657945"/>
            <a:ext cx="223330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021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1D8699-067D-4768-9F87-3E302B379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6EEC7-AB0A-4A7A-B7FB-A082E123C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2" y="584791"/>
            <a:ext cx="9932896" cy="1148665"/>
          </a:xfrm>
        </p:spPr>
        <p:txBody>
          <a:bodyPr>
            <a:normAutofit/>
          </a:bodyPr>
          <a:lstStyle/>
          <a:p>
            <a:r>
              <a:rPr lang="en-US" dirty="0"/>
              <a:t>Stage Design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64443-B44B-44C9-B8C4-AED23CB6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9745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313983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950BAB-F521-4A52-A263-D10578977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85530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087726-EFA7-48B6-8527-80902BB55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14436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972B62-9819-493C-A305-2C04A2D43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1088-84D4-47F2-B7F8-2ACBD216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2" y="2623302"/>
            <a:ext cx="9932896" cy="35536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Key buildings in background</a:t>
            </a:r>
          </a:p>
          <a:p>
            <a:r>
              <a:rPr lang="en-US" dirty="0"/>
              <a:t>UL = "Brown Thomas", IWA, Living Bridge etc.</a:t>
            </a:r>
          </a:p>
          <a:p>
            <a:r>
              <a:rPr lang="en-US" dirty="0"/>
              <a:t>3 difficulties per stage</a:t>
            </a:r>
          </a:p>
          <a:p>
            <a:r>
              <a:rPr lang="en-US" dirty="0"/>
              <a:t>Time per stage decreases with difficulty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5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79983-8EF8-45B7-888C-4C33C963A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990BB688-5F52-4413-8D0E-4E1D13D69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5" r="26676" b="-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E8B4-FBD8-489A-98D9-8AF834337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3 difficulty levels; Bachelors, Masters, Doctoral</a:t>
            </a:r>
          </a:p>
          <a:p>
            <a:r>
              <a:rPr lang="en-US" dirty="0"/>
              <a:t>Enemies/Obstacles increase with level</a:t>
            </a:r>
          </a:p>
          <a:p>
            <a:r>
              <a:rPr lang="en-US" dirty="0"/>
              <a:t>Leaderboards for each level of difficulty</a:t>
            </a:r>
          </a:p>
          <a:p>
            <a:r>
              <a:rPr lang="en-US" dirty="0"/>
              <a:t>'Specter' of best time displayed per stage</a:t>
            </a:r>
          </a:p>
          <a:p>
            <a:r>
              <a:rPr lang="en-US"/>
              <a:t>Allows players to see the best run while playing</a:t>
            </a:r>
            <a:endParaRPr lang="en-US" dirty="0"/>
          </a:p>
          <a:p>
            <a:r>
              <a:rPr lang="en-US"/>
              <a:t>Increases competetiveness</a:t>
            </a:r>
            <a:endParaRPr lang="en-US" dirty="0"/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9">
            <a:extLst>
              <a:ext uri="{FF2B5EF4-FFF2-40B4-BE49-F238E27FC236}">
                <a16:creationId xmlns:a16="http://schemas.microsoft.com/office/drawing/2014/main" id="{E199E25F-6A3B-47CE-9CFB-03EA9F8AE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93364" y="6165013"/>
            <a:ext cx="4144273" cy="6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5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F1D8699-067D-4768-9F87-3E302B379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F3CE4-E189-42F8-931F-5061E0C5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2" y="584791"/>
            <a:ext cx="9932896" cy="1148665"/>
          </a:xfrm>
        </p:spPr>
        <p:txBody>
          <a:bodyPr>
            <a:normAutofit/>
          </a:bodyPr>
          <a:lstStyle/>
          <a:p>
            <a:r>
              <a:rPr lang="en-US"/>
              <a:t>Target audience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7A364443-B44B-44C9-B8C4-AED23CB6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9745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313983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950BAB-F521-4A52-A263-D10578977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85530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087726-EFA7-48B6-8527-80902BB55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14436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972B62-9819-493C-A305-2C04A2D43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04E5-D7A2-4D55-93A8-0C62773DD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2" y="2623302"/>
            <a:ext cx="9932896" cy="35536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Focus on Freshers</a:t>
            </a:r>
          </a:p>
          <a:p>
            <a:r>
              <a:rPr lang="en-US"/>
              <a:t>Players declare their university when signing up</a:t>
            </a:r>
            <a:endParaRPr lang="en-US" dirty="0"/>
          </a:p>
          <a:p>
            <a:r>
              <a:rPr lang="en-US"/>
              <a:t>Engage players by showing the top 3 times in each university</a:t>
            </a:r>
          </a:p>
          <a:p>
            <a:r>
              <a:rPr lang="en-US"/>
              <a:t>Offer rewards such as merch from each university (i.e the top 3 UL players each month receive a free hoodie)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45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Graph">
            <a:extLst>
              <a:ext uri="{FF2B5EF4-FFF2-40B4-BE49-F238E27FC236}">
                <a16:creationId xmlns:a16="http://schemas.microsoft.com/office/drawing/2014/main" id="{B7D89A63-49B9-41C2-954D-9BC4B58AE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6" r="33628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234E1-D316-498A-B8F7-62D6B990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>
            <a:normAutofit/>
          </a:bodyPr>
          <a:lstStyle/>
          <a:p>
            <a:r>
              <a:rPr lang="en-US"/>
              <a:t>Unique selling point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4756B-8C1E-478C-A14E-9506C5EF6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2" y="2206255"/>
            <a:ext cx="5487146" cy="4118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university-based platformer</a:t>
            </a:r>
          </a:p>
          <a:p>
            <a:r>
              <a:rPr lang="en-US"/>
              <a:t>Rewards players skills</a:t>
            </a:r>
          </a:p>
          <a:p>
            <a:r>
              <a:rPr lang="en-US"/>
              <a:t>Adds competetiveness</a:t>
            </a:r>
          </a:p>
          <a:p>
            <a:r>
              <a:rPr lang="en-US"/>
              <a:t>No need for micro transactions</a:t>
            </a:r>
            <a:endParaRPr lang="en-US" dirty="0"/>
          </a:p>
          <a:p>
            <a:r>
              <a:rPr lang="en-US"/>
              <a:t>Potential to create a social enviroment</a:t>
            </a:r>
            <a:endParaRPr lang="en-US" dirty="0"/>
          </a:p>
          <a:p>
            <a:r>
              <a:rPr lang="en-US"/>
              <a:t>Can be monetised with ads</a:t>
            </a:r>
            <a:endParaRPr lang="en-US" dirty="0"/>
          </a:p>
          <a:p>
            <a:r>
              <a:rPr lang="en-US"/>
              <a:t>Potential for special events (Freshers, ReFreshers, RaG week etc.)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5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32327-5CDD-4933-BABD-1EBA813364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E9173-A3B6-44CE-80A7-C656B7140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8483"/>
            <a:ext cx="9144000" cy="282508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youre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61B82-848D-4CA9-A4CB-7EF8F6EDC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72752"/>
            <a:ext cx="9144000" cy="614148"/>
          </a:xfrm>
        </p:spPr>
        <p:txBody>
          <a:bodyPr>
            <a:normAutofit/>
          </a:bodyPr>
          <a:lstStyle/>
          <a:p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6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AnalogousFromLightSeed_2SEEDS">
      <a:dk1>
        <a:srgbClr val="000000"/>
      </a:dk1>
      <a:lt1>
        <a:srgbClr val="FFFFFF"/>
      </a:lt1>
      <a:dk2>
        <a:srgbClr val="412624"/>
      </a:dk2>
      <a:lt2>
        <a:srgbClr val="E8E2E4"/>
      </a:lt2>
      <a:accent1>
        <a:srgbClr val="75AB94"/>
      </a:accent1>
      <a:accent2>
        <a:srgbClr val="82AC89"/>
      </a:accent2>
      <a:accent3>
        <a:srgbClr val="80A9A9"/>
      </a:accent3>
      <a:accent4>
        <a:srgbClr val="BA7FB6"/>
      </a:accent4>
      <a:accent5>
        <a:srgbClr val="C491AB"/>
      </a:accent5>
      <a:accent6>
        <a:srgbClr val="BA7F85"/>
      </a:accent6>
      <a:hlink>
        <a:srgbClr val="AE6986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1015</TotalTime>
  <Words>262</Words>
  <Application>Microsoft Office PowerPoint</Application>
  <PresentationFormat>Widescreen</PresentationFormat>
  <Paragraphs>47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Univers Condensed Light</vt:lpstr>
      <vt:lpstr>Walbaum Display Light</vt:lpstr>
      <vt:lpstr>AngleLinesVTI</vt:lpstr>
      <vt:lpstr>CS4043 Games Modelling Design</vt:lpstr>
      <vt:lpstr>The idea</vt:lpstr>
      <vt:lpstr>Genre and why?</vt:lpstr>
      <vt:lpstr>Stage Design</vt:lpstr>
      <vt:lpstr>Challenges</vt:lpstr>
      <vt:lpstr>Target audience</vt:lpstr>
      <vt:lpstr>Unique selling point</vt:lpstr>
      <vt:lpstr>Thank you for youre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Farran Haley</cp:lastModifiedBy>
  <cp:revision>206</cp:revision>
  <dcterms:created xsi:type="dcterms:W3CDTF">2021-02-18T18:16:57Z</dcterms:created>
  <dcterms:modified xsi:type="dcterms:W3CDTF">2021-02-19T14:59:52Z</dcterms:modified>
</cp:coreProperties>
</file>